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1.jpeg" ContentType="image/jpeg"/>
  <Override PartName="/ppt/media/image8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9.png" ContentType="image/png"/>
  <Override PartName="/ppt/media/image7.jpeg" ContentType="image/jpeg"/>
  <Override PartName="/ppt/media/image10.jpeg" ContentType="image/jpeg"/>
  <Override PartName="/ppt/media/image11.jpeg" ContentType="image/jpeg"/>
  <Override PartName="/ppt/media/image12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spostare la diapositiva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1400" spc="-1" strike="noStrike">
                <a:latin typeface="Times New Roman"/>
              </a:rPr>
              <a:t>&lt;intestazione&gt;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09DCC6B-7F57-4DC8-899D-CD6F01ADB9C7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3765C7C-78C6-4826-9A77-47BDA9FDA437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0A8EBF5-6B7F-4AE1-A729-D1389B7D6BC2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8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FCB0493-73E1-4B00-818F-E1E7C8E39C74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B330A51-463B-4E7E-BAA3-8C0F257E62CA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C4B741D-CCFF-4617-AD94-827A9CC33161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latin typeface="Arial"/>
            </a:endParaRPr>
          </a:p>
        </p:txBody>
      </p:sp>
      <p:sp>
        <p:nvSpPr>
          <p:cNvPr id="4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C9C26A9-D646-45EF-8941-7126D1400D4F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92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8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0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1861200" y="790920"/>
            <a:ext cx="3049200" cy="297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0" y="3582000"/>
            <a:ext cx="67719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3470040" y="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3470040" y="3582000"/>
            <a:ext cx="330444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22896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4579200" y="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22896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4579200" y="3582000"/>
            <a:ext cx="2180160" cy="327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857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0" y="2441880"/>
            <a:ext cx="12191760" cy="142488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6000" spc="97" strike="noStrike" cap="all">
                <a:solidFill>
                  <a:srgbClr val="b4d0e9"/>
                </a:solidFill>
                <a:latin typeface="Tenorite Bold"/>
              </a:rPr>
              <a:t>Aggiungi il titolo</a:t>
            </a:r>
            <a:endParaRPr b="0" lang="it-IT" sz="60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0" y="3867480"/>
            <a:ext cx="12191760" cy="103608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400" spc="97" strike="noStrike">
                <a:solidFill>
                  <a:srgbClr val="ffffff"/>
                </a:solidFill>
                <a:latin typeface="Tenorite "/>
              </a:rPr>
              <a:t>Fare clic per inserire il sottotitolo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" name="CustomShape 4"/>
          <p:cNvSpPr/>
          <p:nvPr/>
        </p:nvSpPr>
        <p:spPr>
          <a:xfrm>
            <a:off x="3192840" y="2325960"/>
            <a:ext cx="5806080" cy="1596240"/>
          </a:xfrm>
          <a:prstGeom prst="rect">
            <a:avLst/>
          </a:prstGeom>
          <a:noFill/>
          <a:ln w="3816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6760" y="1329840"/>
            <a:ext cx="2043360" cy="6404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476977"/>
                </a:solidFill>
                <a:latin typeface="Tenorite Bold"/>
              </a:rPr>
              <a:t>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412520" y="808200"/>
            <a:ext cx="6340680" cy="16819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Fare clic per inserire il testo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0" y="3234600"/>
            <a:ext cx="12191760" cy="36230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808080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B076582-FB87-4FA4-89F3-EDA547CD133F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1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5511240" y="0"/>
            <a:ext cx="6680160" cy="6857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-20160" y="-7200"/>
            <a:ext cx="5510880" cy="685764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PlaceHolder 3"/>
          <p:cNvSpPr>
            <a:spLocks noGrp="1"/>
          </p:cNvSpPr>
          <p:nvPr>
            <p:ph type="title"/>
          </p:nvPr>
        </p:nvSpPr>
        <p:spPr>
          <a:xfrm>
            <a:off x="1486440" y="3035160"/>
            <a:ext cx="2340720" cy="6404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354021"/>
                </a:solidFill>
                <a:latin typeface="Tenorite Bold"/>
              </a:rPr>
              <a:t>Inserire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1704960" y="3959640"/>
            <a:ext cx="2879280" cy="17899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Fare clic per inserire il testo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767171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ftr"/>
          </p:nvPr>
        </p:nvSpPr>
        <p:spPr>
          <a:xfrm>
            <a:off x="6473520" y="6356520"/>
            <a:ext cx="27428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808080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sldNum"/>
          </p:nvPr>
        </p:nvSpPr>
        <p:spPr>
          <a:xfrm>
            <a:off x="9791640" y="6356520"/>
            <a:ext cx="15616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F718C04-C6D2-4BA6-A913-EBDC37AA9EB0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3428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81360" y="-136440"/>
            <a:ext cx="4979520" cy="6857640"/>
          </a:xfrm>
          <a:prstGeom prst="rect">
            <a:avLst/>
          </a:prstGeom>
        </p:spPr>
        <p:txBody>
          <a:bodyPr lIns="90000" rIns="90000" tIns="324612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ffffff"/>
                </a:solidFill>
                <a:latin typeface="Tenorite Bold"/>
              </a:rPr>
              <a:t>Aggiungi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3b3838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01FF75F-E7B1-4C60-AC2D-674CADEF659E}" type="slidenum">
              <a:rPr b="0" lang="it-IT" sz="1200" spc="97" strike="noStrike">
                <a:solidFill>
                  <a:srgbClr val="3b3838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5743440" y="3972240"/>
            <a:ext cx="5859000" cy="176904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it-IT" sz="1800" spc="97" strike="noStrike">
                <a:solidFill>
                  <a:srgbClr val="000000"/>
                </a:solidFill>
                <a:latin typeface="Tenorite "/>
              </a:rPr>
              <a:t>Fare clic per inserire il sottotitolo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186560" y="0"/>
            <a:ext cx="3944520" cy="1844640"/>
          </a:xfrm>
          <a:prstGeom prst="rect">
            <a:avLst/>
          </a:prstGeom>
        </p:spPr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476977"/>
                </a:solidFill>
                <a:latin typeface="Tenorite Bold"/>
              </a:rPr>
              <a:t>Fare clic per inserire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0" y="1845000"/>
            <a:ext cx="12191760" cy="5012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627880" y="0"/>
            <a:ext cx="6563880" cy="3614400"/>
          </a:xfrm>
          <a:prstGeom prst="rect">
            <a:avLst/>
          </a:prstGeom>
        </p:spPr>
        <p:txBody>
          <a:bodyPr lIns="640080" rIns="548640" tIns="73152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ffffff"/>
                </a:solidFill>
                <a:latin typeface="Tenorite "/>
              </a:rPr>
              <a:t>Fare clic per inserire il sottotitolo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808080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2513F43-1B84-450D-8E20-7133BDDF516A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19720" y="317880"/>
            <a:ext cx="4114440" cy="62352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44546a"/>
                </a:solidFill>
                <a:latin typeface="Tenorite Bold"/>
              </a:rPr>
              <a:t>Fare clic per inserire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914400" y="905760"/>
            <a:ext cx="5758920" cy="5046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1800" spc="-1" strike="noStrike" cap="all">
                <a:solidFill>
                  <a:srgbClr val="4d6710"/>
                </a:solidFill>
                <a:latin typeface="Tenorite "/>
              </a:rPr>
              <a:t>Fai clic per aggiungere contenuto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767171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767171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7598160" y="0"/>
            <a:ext cx="4593240" cy="6857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CEBD3E8-1660-4E8F-9FF8-81C49BE149CF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0" y="4354200"/>
            <a:ext cx="12191760" cy="250344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PlaceHolder 2"/>
          <p:cNvSpPr>
            <a:spLocks noGrp="1"/>
          </p:cNvSpPr>
          <p:nvPr>
            <p:ph type="title"/>
          </p:nvPr>
        </p:nvSpPr>
        <p:spPr>
          <a:xfrm>
            <a:off x="4038480" y="544320"/>
            <a:ext cx="4114440" cy="74772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476977"/>
                </a:solidFill>
                <a:latin typeface="Tenorite Bold"/>
              </a:rPr>
              <a:t>Fare clic per inserire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897840" y="2427840"/>
            <a:ext cx="2099520" cy="2115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703800" y="4731120"/>
            <a:ext cx="2487240" cy="53100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354021"/>
                </a:solidFill>
                <a:latin typeface="Tenorite Bold"/>
              </a:rPr>
              <a:t>Aggiungi il nome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703800" y="5199840"/>
            <a:ext cx="2487240" cy="531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400" spc="97" strike="noStrike">
                <a:solidFill>
                  <a:srgbClr val="000000"/>
                </a:solidFill>
                <a:latin typeface="Tenorite "/>
              </a:rPr>
              <a:t>Aggiungi il titolo</a:t>
            </a:r>
            <a:endParaRPr b="0" lang="it-IT" sz="1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6" name="CustomShape 6"/>
          <p:cNvSpPr/>
          <p:nvPr/>
        </p:nvSpPr>
        <p:spPr>
          <a:xfrm>
            <a:off x="703800" y="2239920"/>
            <a:ext cx="2487240" cy="2490840"/>
          </a:xfrm>
          <a:prstGeom prst="rect">
            <a:avLst/>
          </a:prstGeom>
          <a:noFill/>
          <a:ln w="2844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3667680" y="2427840"/>
            <a:ext cx="2099520" cy="2115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58" name="CustomShape 8"/>
          <p:cNvSpPr/>
          <p:nvPr/>
        </p:nvSpPr>
        <p:spPr>
          <a:xfrm>
            <a:off x="3474000" y="2239920"/>
            <a:ext cx="2487240" cy="2490840"/>
          </a:xfrm>
          <a:prstGeom prst="rect">
            <a:avLst/>
          </a:prstGeom>
          <a:noFill/>
          <a:ln w="2844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PlaceHolder 9"/>
          <p:cNvSpPr>
            <a:spLocks noGrp="1"/>
          </p:cNvSpPr>
          <p:nvPr>
            <p:ph type="body"/>
          </p:nvPr>
        </p:nvSpPr>
        <p:spPr>
          <a:xfrm>
            <a:off x="3474000" y="4731120"/>
            <a:ext cx="2487240" cy="53100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354021"/>
                </a:solidFill>
                <a:latin typeface="Tenorite Bold"/>
              </a:rPr>
              <a:t>Aggiungi il nome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0" name="PlaceHolder 10"/>
          <p:cNvSpPr>
            <a:spLocks noGrp="1"/>
          </p:cNvSpPr>
          <p:nvPr>
            <p:ph type="body"/>
          </p:nvPr>
        </p:nvSpPr>
        <p:spPr>
          <a:xfrm>
            <a:off x="3474000" y="5199840"/>
            <a:ext cx="2487240" cy="531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400" spc="97" strike="noStrike">
                <a:solidFill>
                  <a:srgbClr val="000000"/>
                </a:solidFill>
                <a:latin typeface="Tenorite "/>
              </a:rPr>
              <a:t>Aggiungi il titolo</a:t>
            </a:r>
            <a:endParaRPr b="0" lang="it-IT" sz="1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1" name="PlaceHolder 11"/>
          <p:cNvSpPr>
            <a:spLocks noGrp="1"/>
          </p:cNvSpPr>
          <p:nvPr>
            <p:ph type="body"/>
          </p:nvPr>
        </p:nvSpPr>
        <p:spPr>
          <a:xfrm>
            <a:off x="6437880" y="2427840"/>
            <a:ext cx="2099520" cy="2115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2" name="CustomShape 12"/>
          <p:cNvSpPr/>
          <p:nvPr/>
        </p:nvSpPr>
        <p:spPr>
          <a:xfrm>
            <a:off x="6243840" y="2239920"/>
            <a:ext cx="2487240" cy="2490840"/>
          </a:xfrm>
          <a:prstGeom prst="rect">
            <a:avLst/>
          </a:prstGeom>
          <a:noFill/>
          <a:ln w="2844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13"/>
          <p:cNvSpPr/>
          <p:nvPr/>
        </p:nvSpPr>
        <p:spPr>
          <a:xfrm>
            <a:off x="9014040" y="2239920"/>
            <a:ext cx="2487240" cy="2490840"/>
          </a:xfrm>
          <a:prstGeom prst="rect">
            <a:avLst/>
          </a:prstGeom>
          <a:noFill/>
          <a:ln w="2844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PlaceHolder 14"/>
          <p:cNvSpPr>
            <a:spLocks noGrp="1"/>
          </p:cNvSpPr>
          <p:nvPr>
            <p:ph type="body"/>
          </p:nvPr>
        </p:nvSpPr>
        <p:spPr>
          <a:xfrm>
            <a:off x="6243840" y="4731120"/>
            <a:ext cx="2487240" cy="53100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354021"/>
                </a:solidFill>
                <a:latin typeface="Tenorite Bold"/>
              </a:rPr>
              <a:t>Aggiungi il nome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5" name="PlaceHolder 15"/>
          <p:cNvSpPr>
            <a:spLocks noGrp="1"/>
          </p:cNvSpPr>
          <p:nvPr>
            <p:ph type="body"/>
          </p:nvPr>
        </p:nvSpPr>
        <p:spPr>
          <a:xfrm>
            <a:off x="6243840" y="5199840"/>
            <a:ext cx="2487240" cy="531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400" spc="97" strike="noStrike">
                <a:solidFill>
                  <a:srgbClr val="000000"/>
                </a:solidFill>
                <a:latin typeface="Tenorite "/>
              </a:rPr>
              <a:t>Aggiungi il titolo</a:t>
            </a:r>
            <a:endParaRPr b="0" lang="it-IT" sz="1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6" name="PlaceHolder 16"/>
          <p:cNvSpPr>
            <a:spLocks noGrp="1"/>
          </p:cNvSpPr>
          <p:nvPr>
            <p:ph type="body"/>
          </p:nvPr>
        </p:nvSpPr>
        <p:spPr>
          <a:xfrm>
            <a:off x="9208080" y="2427840"/>
            <a:ext cx="2099520" cy="2115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7" name="PlaceHolder 17"/>
          <p:cNvSpPr>
            <a:spLocks noGrp="1"/>
          </p:cNvSpPr>
          <p:nvPr>
            <p:ph type="body"/>
          </p:nvPr>
        </p:nvSpPr>
        <p:spPr>
          <a:xfrm>
            <a:off x="9014040" y="4731120"/>
            <a:ext cx="2487240" cy="53100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354021"/>
                </a:solidFill>
                <a:latin typeface="Tenorite Bold"/>
              </a:rPr>
              <a:t>Aggiungi il nome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8" name="PlaceHolder 18"/>
          <p:cNvSpPr>
            <a:spLocks noGrp="1"/>
          </p:cNvSpPr>
          <p:nvPr>
            <p:ph type="body"/>
          </p:nvPr>
        </p:nvSpPr>
        <p:spPr>
          <a:xfrm>
            <a:off x="9014040" y="5199840"/>
            <a:ext cx="2487240" cy="5310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1400" spc="97" strike="noStrike">
                <a:solidFill>
                  <a:srgbClr val="000000"/>
                </a:solidFill>
                <a:latin typeface="Tenorite "/>
              </a:rPr>
              <a:t>Aggiungi il titolo</a:t>
            </a:r>
            <a:endParaRPr b="0" lang="it-IT" sz="1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269" name="PlaceHolder 19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767171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270" name="PlaceHolder 20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767171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271" name="PlaceHolder 21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06E75B1-9334-431E-B32E-533C7CCC149D}" type="slidenum">
              <a:rPr b="0" lang="it-IT" sz="1200" spc="97" strike="noStrike">
                <a:solidFill>
                  <a:srgbClr val="767171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857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title"/>
          </p:nvPr>
        </p:nvSpPr>
        <p:spPr>
          <a:xfrm>
            <a:off x="0" y="2376000"/>
            <a:ext cx="12191760" cy="4491000"/>
          </a:xfrm>
          <a:prstGeom prst="rect">
            <a:avLst/>
          </a:prstGeom>
        </p:spPr>
        <p:txBody>
          <a:bodyPr lIns="3657600" rIns="3657600" tIns="182880" bIns="45000"/>
          <a:p>
            <a:pPr algn="ctr">
              <a:lnSpc>
                <a:spcPct val="100000"/>
              </a:lnSpc>
            </a:pPr>
            <a:r>
              <a:rPr b="0" lang="it-IT" sz="6000" spc="97" strike="noStrike" cap="all">
                <a:solidFill>
                  <a:srgbClr val="9acf21"/>
                </a:solidFill>
                <a:latin typeface="Tenorite Bold"/>
              </a:rPr>
              <a:t>Fare clic per inserire il titolo</a:t>
            </a:r>
            <a:endParaRPr b="0" lang="it-IT" sz="6000" spc="-1" strike="noStrike">
              <a:solidFill>
                <a:srgbClr val="000000"/>
              </a:solidFill>
              <a:latin typeface="Tenorite 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acf21">
            <a:alpha val="1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6771960" cy="685764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enorite "/>
              </a:rPr>
              <a:t>Fai clic per aggiungere una foto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title"/>
          </p:nvPr>
        </p:nvSpPr>
        <p:spPr>
          <a:xfrm>
            <a:off x="1861200" y="790920"/>
            <a:ext cx="3049200" cy="6404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ffffff"/>
                </a:solidFill>
                <a:latin typeface="Tenorite Bold"/>
              </a:rPr>
              <a:t>Inserire il titolo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7822080" y="826560"/>
            <a:ext cx="3420720" cy="4258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476977"/>
                </a:solidFill>
                <a:latin typeface="Tenorite Bold"/>
              </a:rPr>
              <a:t>Fare clic per inserire il sottotitolo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7822080" y="1206360"/>
            <a:ext cx="3420720" cy="1016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Fare clic per inserire il testo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body"/>
          </p:nvPr>
        </p:nvSpPr>
        <p:spPr>
          <a:xfrm>
            <a:off x="7822080" y="2666880"/>
            <a:ext cx="3420720" cy="4258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476977"/>
                </a:solidFill>
                <a:latin typeface="Tenorite Bold"/>
              </a:rPr>
              <a:t>Fare clic per inserire il sottotitolo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1" name="PlaceHolder 6"/>
          <p:cNvSpPr>
            <a:spLocks noGrp="1"/>
          </p:cNvSpPr>
          <p:nvPr>
            <p:ph type="body"/>
          </p:nvPr>
        </p:nvSpPr>
        <p:spPr>
          <a:xfrm>
            <a:off x="7822080" y="3046320"/>
            <a:ext cx="3420720" cy="1016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Fare clic per inserire il testo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2" name="PlaceHolder 7"/>
          <p:cNvSpPr>
            <a:spLocks noGrp="1"/>
          </p:cNvSpPr>
          <p:nvPr>
            <p:ph type="body"/>
          </p:nvPr>
        </p:nvSpPr>
        <p:spPr>
          <a:xfrm>
            <a:off x="7822080" y="4536720"/>
            <a:ext cx="3420720" cy="4258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1800" spc="97" strike="noStrike" cap="all">
                <a:solidFill>
                  <a:srgbClr val="476977"/>
                </a:solidFill>
                <a:latin typeface="Tenorite Bold"/>
              </a:rPr>
              <a:t>Fare clic per inserire il sottotitolo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3" name="PlaceHolder 8"/>
          <p:cNvSpPr>
            <a:spLocks noGrp="1"/>
          </p:cNvSpPr>
          <p:nvPr>
            <p:ph type="body"/>
          </p:nvPr>
        </p:nvSpPr>
        <p:spPr>
          <a:xfrm>
            <a:off x="7822080" y="4916160"/>
            <a:ext cx="3420720" cy="1016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Fare clic per inserire il testo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354" name="PlaceHolder 9"/>
          <p:cNvSpPr>
            <a:spLocks noGrp="1"/>
          </p:cNvSpPr>
          <p:nvPr>
            <p:ph type="dt"/>
          </p:nvPr>
        </p:nvSpPr>
        <p:spPr>
          <a:xfrm>
            <a:off x="838080" y="6356520"/>
            <a:ext cx="159048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355" name="PlaceHolder 10"/>
          <p:cNvSpPr>
            <a:spLocks noGrp="1"/>
          </p:cNvSpPr>
          <p:nvPr>
            <p:ph type="ftr"/>
          </p:nvPr>
        </p:nvSpPr>
        <p:spPr>
          <a:xfrm>
            <a:off x="6473520" y="6356520"/>
            <a:ext cx="27428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3b3838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356" name="PlaceHolder 11"/>
          <p:cNvSpPr>
            <a:spLocks noGrp="1"/>
          </p:cNvSpPr>
          <p:nvPr>
            <p:ph type="sldNum"/>
          </p:nvPr>
        </p:nvSpPr>
        <p:spPr>
          <a:xfrm>
            <a:off x="9791640" y="6356520"/>
            <a:ext cx="15616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EE310BB-6A04-4D13-842B-B5DB167C939C}" type="slidenum">
              <a:rPr b="0" lang="it-IT" sz="1200" spc="97" strike="noStrike">
                <a:solidFill>
                  <a:srgbClr val="3b3838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97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egnaposto immagine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00" name="TextShape 1"/>
          <p:cNvSpPr txBox="1"/>
          <p:nvPr/>
        </p:nvSpPr>
        <p:spPr>
          <a:xfrm>
            <a:off x="0" y="783720"/>
            <a:ext cx="12191760" cy="1333800"/>
          </a:xfrm>
          <a:prstGeom prst="rect">
            <a:avLst/>
          </a:prstGeom>
          <a:solidFill>
            <a:srgbClr val="354021">
              <a:alpha val="55000"/>
            </a:srgbClr>
          </a:solidFill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5500" spc="97" strike="noStrike" cap="all">
                <a:solidFill>
                  <a:srgbClr val="b4d0e9"/>
                </a:solidFill>
                <a:latin typeface="Tenorite Bold"/>
              </a:rPr>
              <a:t>UN BELL’AMBIENTE INIZIA DA TE</a:t>
            </a:r>
            <a:endParaRPr b="0" lang="it-IT" sz="55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0" y="1735560"/>
            <a:ext cx="12191760" cy="1166040"/>
          </a:xfrm>
          <a:prstGeom prst="rect">
            <a:avLst/>
          </a:prstGeom>
          <a:solidFill>
            <a:srgbClr val="354021">
              <a:alpha val="55000"/>
            </a:srgbClr>
          </a:solidFill>
          <a:ln>
            <a:noFill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400" spc="97" strike="noStrike">
                <a:solidFill>
                  <a:srgbClr val="ffffff"/>
                </a:solidFill>
                <a:latin typeface="Tenorite "/>
              </a:rPr>
              <a:t>Scuola primaria G. di Sardegna Cogollo del Cengio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0" y="4903920"/>
            <a:ext cx="12191760" cy="19537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3" name="Immagine 2" descr=""/>
          <p:cNvPicPr/>
          <p:nvPr/>
        </p:nvPicPr>
        <p:blipFill>
          <a:blip r:embed="rId2"/>
          <a:stretch/>
        </p:blipFill>
        <p:spPr>
          <a:xfrm>
            <a:off x="3088440" y="2990520"/>
            <a:ext cx="6167160" cy="3520800"/>
          </a:xfrm>
          <a:prstGeom prst="rect">
            <a:avLst/>
          </a:prstGeom>
          <a:ln w="38160">
            <a:solidFill>
              <a:srgbClr val="ffff00"/>
            </a:solidFill>
            <a:round/>
          </a:ln>
          <a:scene3d>
            <a:camera prst="perspectiveFront"/>
            <a:lightRig dir="t" rig="threePt"/>
          </a:scene3d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egnaposto immagine 14" descr=""/>
          <p:cNvPicPr/>
          <p:nvPr/>
        </p:nvPicPr>
        <p:blipFill>
          <a:blip r:embed="rId1"/>
          <a:stretch/>
        </p:blipFill>
        <p:spPr>
          <a:xfrm>
            <a:off x="18720" y="3234600"/>
            <a:ext cx="12191760" cy="3623040"/>
          </a:xfrm>
          <a:prstGeom prst="rect">
            <a:avLst/>
          </a:prstGeom>
          <a:ln>
            <a:noFill/>
          </a:ln>
        </p:spPr>
      </p:pic>
      <p:sp>
        <p:nvSpPr>
          <p:cNvPr id="405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7CC77D8-EC97-45F8-ACD6-FCE16E85D253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pic>
        <p:nvPicPr>
          <p:cNvPr id="407" name="Immagine 3" descr=""/>
          <p:cNvPicPr/>
          <p:nvPr/>
        </p:nvPicPr>
        <p:blipFill>
          <a:blip r:embed="rId2"/>
          <a:stretch/>
        </p:blipFill>
        <p:spPr>
          <a:xfrm>
            <a:off x="5206320" y="310320"/>
            <a:ext cx="6605640" cy="4954320"/>
          </a:xfrm>
          <a:prstGeom prst="rect">
            <a:avLst/>
          </a:prstGeom>
          <a:ln w="57240">
            <a:solidFill>
              <a:schemeClr val="bg1"/>
            </a:solidFill>
            <a:round/>
          </a:ln>
        </p:spPr>
      </p:pic>
      <p:sp>
        <p:nvSpPr>
          <p:cNvPr id="408" name="CustomShape 3"/>
          <p:cNvSpPr/>
          <p:nvPr/>
        </p:nvSpPr>
        <p:spPr>
          <a:xfrm>
            <a:off x="379440" y="569160"/>
            <a:ext cx="4640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739b19"/>
                </a:solidFill>
                <a:latin typeface="comic"/>
              </a:rPr>
              <a:t>Passeggiata tra le campagne</a:t>
            </a:r>
            <a:endParaRPr b="0" lang="it-IT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magine 33" descr=""/>
          <p:cNvPicPr/>
          <p:nvPr/>
        </p:nvPicPr>
        <p:blipFill>
          <a:blip r:embed="rId1"/>
          <a:stretch/>
        </p:blipFill>
        <p:spPr>
          <a:xfrm>
            <a:off x="6279840" y="314280"/>
            <a:ext cx="5143320" cy="6152760"/>
          </a:xfrm>
          <a:prstGeom prst="rect">
            <a:avLst/>
          </a:prstGeom>
          <a:ln w="57240">
            <a:solidFill>
              <a:srgbClr val="ffff00"/>
            </a:solidFill>
            <a:round/>
          </a:ln>
        </p:spPr>
      </p:pic>
      <p:sp>
        <p:nvSpPr>
          <p:cNvPr id="410" name="TextShape 1"/>
          <p:cNvSpPr txBox="1"/>
          <p:nvPr/>
        </p:nvSpPr>
        <p:spPr>
          <a:xfrm>
            <a:off x="1250280" y="1269000"/>
            <a:ext cx="2742840" cy="848880"/>
          </a:xfrm>
          <a:prstGeom prst="rect">
            <a:avLst/>
          </a:prstGeom>
          <a:noFill/>
          <a:ln w="28440">
            <a:solidFill>
              <a:srgbClr val="354021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400" spc="97" strike="noStrike" cap="all">
                <a:solidFill>
                  <a:srgbClr val="ffff00"/>
                </a:solidFill>
                <a:latin typeface="comic"/>
              </a:rPr>
              <a:t>LETTURA ANIMATA </a:t>
            </a:r>
            <a:endParaRPr b="0" lang="it-IT" sz="24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1704960" y="2743200"/>
            <a:ext cx="2288160" cy="110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0" lang="it-IT" sz="1600" spc="97" strike="noStrike">
                <a:solidFill>
                  <a:srgbClr val="000000"/>
                </a:solidFill>
                <a:latin typeface="Tenorite "/>
              </a:rPr>
              <a:t>Lungo il sentiero, fermandoci nei punti di interesse, abbiamo letto questo libro…</a:t>
            </a:r>
            <a:endParaRPr b="0" lang="it-IT" sz="1600" spc="-1" strike="noStrike">
              <a:solidFill>
                <a:srgbClr val="000000"/>
              </a:solidFill>
              <a:latin typeface="Tenorite "/>
            </a:endParaRPr>
          </a:p>
        </p:txBody>
      </p:sp>
      <p:sp>
        <p:nvSpPr>
          <p:cNvPr id="412" name="TextShape 3"/>
          <p:cNvSpPr txBox="1"/>
          <p:nvPr/>
        </p:nvSpPr>
        <p:spPr>
          <a:xfrm>
            <a:off x="9791640" y="6356520"/>
            <a:ext cx="156168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fld id="{41B61C92-7D8E-4BC4-A484-B00485F6637E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pic>
        <p:nvPicPr>
          <p:cNvPr id="413" name="Immagine 35" descr=""/>
          <p:cNvPicPr/>
          <p:nvPr/>
        </p:nvPicPr>
        <p:blipFill>
          <a:blip r:embed="rId2"/>
          <a:stretch/>
        </p:blipFill>
        <p:spPr>
          <a:xfrm rot="20808600">
            <a:off x="394920" y="4223520"/>
            <a:ext cx="3876480" cy="217728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11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egnaposto immagine 8" descr=""/>
          <p:cNvPicPr/>
          <p:nvPr/>
        </p:nvPicPr>
        <p:blipFill>
          <a:blip r:embed="rId1"/>
          <a:srcRect l="0" t="30182" r="0" b="30182"/>
          <a:stretch/>
        </p:blipFill>
        <p:spPr>
          <a:xfrm>
            <a:off x="120600" y="2038320"/>
            <a:ext cx="11950200" cy="4114440"/>
          </a:xfrm>
          <a:prstGeom prst="rect">
            <a:avLst/>
          </a:prstGeom>
          <a:ln w="38160">
            <a:solidFill>
              <a:srgbClr val="92d050"/>
            </a:solidFill>
            <a:round/>
          </a:ln>
        </p:spPr>
      </p:pic>
      <p:sp>
        <p:nvSpPr>
          <p:cNvPr id="415" name="TextShape 1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it-IT" sz="1200" spc="97" strike="noStrike">
                <a:solidFill>
                  <a:srgbClr val="767171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16" name="TextShape 2"/>
          <p:cNvSpPr txBox="1"/>
          <p:nvPr/>
        </p:nvSpPr>
        <p:spPr>
          <a:xfrm>
            <a:off x="9791640" y="6356520"/>
            <a:ext cx="156168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fld id="{057376FF-73AA-4F75-9262-3799CF28B00D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pic>
        <p:nvPicPr>
          <p:cNvPr id="417" name="Immagine 12" descr=""/>
          <p:cNvPicPr/>
          <p:nvPr/>
        </p:nvPicPr>
        <p:blipFill>
          <a:blip r:embed="rId2"/>
          <a:stretch/>
        </p:blipFill>
        <p:spPr>
          <a:xfrm>
            <a:off x="5886720" y="528480"/>
            <a:ext cx="2514600" cy="868320"/>
          </a:xfrm>
          <a:prstGeom prst="rect">
            <a:avLst/>
          </a:prstGeom>
          <a:ln>
            <a:noFill/>
          </a:ln>
        </p:spPr>
      </p:pic>
      <p:pic>
        <p:nvPicPr>
          <p:cNvPr id="418" name="Immagine 16" descr=""/>
          <p:cNvPicPr/>
          <p:nvPr/>
        </p:nvPicPr>
        <p:blipFill>
          <a:blip r:embed="rId3"/>
          <a:stretch/>
        </p:blipFill>
        <p:spPr>
          <a:xfrm>
            <a:off x="8612280" y="254880"/>
            <a:ext cx="1691280" cy="1462680"/>
          </a:xfrm>
          <a:prstGeom prst="rect">
            <a:avLst/>
          </a:prstGeom>
          <a:ln>
            <a:noFill/>
          </a:ln>
        </p:spPr>
      </p:pic>
      <p:sp>
        <p:nvSpPr>
          <p:cNvPr id="419" name="CustomShape 3"/>
          <p:cNvSpPr/>
          <p:nvPr/>
        </p:nvSpPr>
        <p:spPr>
          <a:xfrm>
            <a:off x="762120" y="254880"/>
            <a:ext cx="5124240" cy="25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79bbe9"/>
                </a:solidFill>
                <a:latin typeface="Tenorite "/>
              </a:rPr>
              <a:t>CLIL: correct behaviors</a:t>
            </a:r>
            <a:endParaRPr b="0" lang="it-IT" sz="5400" spc="-1" strike="noStrike">
              <a:latin typeface="Arial"/>
            </a:endParaRPr>
          </a:p>
        </p:txBody>
      </p:sp>
    </p:spTree>
  </p:cSld>
  <p:timing>
    <p:tnLst>
      <p:par>
        <p:cTn id="12" dur="indefinite" restart="never" nodeType="tmRoot">
          <p:childTnLst>
            <p:seq>
              <p:cTn id="1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2519280" y="382680"/>
            <a:ext cx="6437880" cy="111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0" lang="it-IT" sz="2800" spc="97" strike="noStrike" cap="all">
                <a:solidFill>
                  <a:srgbClr val="00b0f0"/>
                </a:solidFill>
                <a:latin typeface="Comic Sans MS"/>
              </a:rPr>
              <a:t>WE WORK FOR OUR PLANET</a:t>
            </a:r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pic>
        <p:nvPicPr>
          <p:cNvPr id="421" name="Segnaposto immagine 8" descr=""/>
          <p:cNvPicPr/>
          <p:nvPr/>
        </p:nvPicPr>
        <p:blipFill>
          <a:blip r:embed="rId1"/>
          <a:srcRect l="0" t="22589" r="0" b="22589"/>
          <a:stretch/>
        </p:blipFill>
        <p:spPr>
          <a:xfrm>
            <a:off x="0" y="1845000"/>
            <a:ext cx="12191760" cy="5012640"/>
          </a:xfrm>
          <a:prstGeom prst="rect">
            <a:avLst/>
          </a:prstGeom>
          <a:ln>
            <a:noFill/>
          </a:ln>
        </p:spPr>
      </p:pic>
      <p:sp>
        <p:nvSpPr>
          <p:cNvPr id="422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2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it-IT" sz="1200" spc="97" strike="noStrike" cap="all">
                <a:solidFill>
                  <a:srgbClr val="808080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2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fld id="{EA31650A-D618-4E9D-BB9E-3C939963E9B3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timing>
    <p:tnLst>
      <p:par>
        <p:cTn id="14" dur="indefinite" restart="never" nodeType="tmRoot">
          <p:childTnLst>
            <p:seq>
              <p:cTn id="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819720" y="317880"/>
            <a:ext cx="5758920" cy="89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1800" spc="97" strike="noStrike" cap="all">
                <a:solidFill>
                  <a:srgbClr val="739b19"/>
                </a:solidFill>
                <a:latin typeface="comic"/>
              </a:rPr>
              <a:t>Andai nei boschi perché desideravo vivere con saggezza</a:t>
            </a:r>
            <a:br/>
            <a:br/>
            <a:r>
              <a:rPr b="1" lang="it-IT" sz="1800" spc="97" strike="noStrike">
                <a:solidFill>
                  <a:srgbClr val="739b19"/>
                </a:solidFill>
                <a:latin typeface="comic"/>
              </a:rPr>
              <a:t>henry david thoreau </a:t>
            </a:r>
            <a:endParaRPr b="0" lang="it-IT" sz="1800" spc="-1" strike="noStrike">
              <a:solidFill>
                <a:srgbClr val="000000"/>
              </a:solidFill>
              <a:latin typeface="Tenorite "/>
            </a:endParaRPr>
          </a:p>
        </p:txBody>
      </p:sp>
      <p:pic>
        <p:nvPicPr>
          <p:cNvPr id="426" name="Immagine 27" descr=""/>
          <p:cNvPicPr/>
          <p:nvPr/>
        </p:nvPicPr>
        <p:blipFill>
          <a:blip r:embed="rId1"/>
          <a:srcRect l="1200" t="0" r="13219" b="0"/>
          <a:stretch/>
        </p:blipFill>
        <p:spPr>
          <a:xfrm rot="21247200">
            <a:off x="1125720" y="1223280"/>
            <a:ext cx="5758920" cy="5046840"/>
          </a:xfrm>
          <a:prstGeom prst="rect">
            <a:avLst/>
          </a:prstGeom>
          <a:ln w="57240">
            <a:solidFill>
              <a:srgbClr val="ffff00"/>
            </a:solidFill>
            <a:round/>
          </a:ln>
        </p:spPr>
      </p:pic>
      <p:pic>
        <p:nvPicPr>
          <p:cNvPr id="427" name="Immagine 30" descr=""/>
          <p:cNvPicPr/>
          <p:nvPr/>
        </p:nvPicPr>
        <p:blipFill>
          <a:blip r:embed="rId2"/>
          <a:srcRect l="42544" t="0" r="31333" b="0"/>
          <a:stretch/>
        </p:blipFill>
        <p:spPr>
          <a:xfrm>
            <a:off x="7598160" y="247680"/>
            <a:ext cx="4453200" cy="640044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428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100000"/>
              </a:lnSpc>
              <a:spcAft>
                <a:spcPts val="601"/>
              </a:spcAft>
            </a:pPr>
            <a:fld id="{74B5457F-8135-417B-8C80-9BF51A0E1F09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1656000" y="4392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4"/>
          <p:cNvSpPr/>
          <p:nvPr/>
        </p:nvSpPr>
        <p:spPr>
          <a:xfrm>
            <a:off x="3240000" y="4680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5"/>
          <p:cNvSpPr/>
          <p:nvPr/>
        </p:nvSpPr>
        <p:spPr>
          <a:xfrm>
            <a:off x="4968000" y="5328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6"/>
          <p:cNvSpPr/>
          <p:nvPr/>
        </p:nvSpPr>
        <p:spPr>
          <a:xfrm>
            <a:off x="4032000" y="4104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7"/>
          <p:cNvSpPr/>
          <p:nvPr/>
        </p:nvSpPr>
        <p:spPr>
          <a:xfrm>
            <a:off x="3672000" y="3888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8"/>
          <p:cNvSpPr/>
          <p:nvPr/>
        </p:nvSpPr>
        <p:spPr>
          <a:xfrm>
            <a:off x="2376000" y="345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9"/>
          <p:cNvSpPr/>
          <p:nvPr/>
        </p:nvSpPr>
        <p:spPr>
          <a:xfrm>
            <a:off x="1656000" y="3672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10"/>
          <p:cNvSpPr/>
          <p:nvPr/>
        </p:nvSpPr>
        <p:spPr>
          <a:xfrm>
            <a:off x="1368000" y="381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11"/>
          <p:cNvSpPr/>
          <p:nvPr/>
        </p:nvSpPr>
        <p:spPr>
          <a:xfrm>
            <a:off x="1224000" y="345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12"/>
          <p:cNvSpPr/>
          <p:nvPr/>
        </p:nvSpPr>
        <p:spPr>
          <a:xfrm>
            <a:off x="2160000" y="237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13"/>
          <p:cNvSpPr/>
          <p:nvPr/>
        </p:nvSpPr>
        <p:spPr>
          <a:xfrm>
            <a:off x="2160000" y="309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14"/>
          <p:cNvSpPr/>
          <p:nvPr/>
        </p:nvSpPr>
        <p:spPr>
          <a:xfrm>
            <a:off x="4896000" y="4464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15"/>
          <p:cNvSpPr/>
          <p:nvPr/>
        </p:nvSpPr>
        <p:spPr>
          <a:xfrm>
            <a:off x="5760000" y="381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16"/>
          <p:cNvSpPr/>
          <p:nvPr/>
        </p:nvSpPr>
        <p:spPr>
          <a:xfrm>
            <a:off x="3816000" y="2304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17"/>
          <p:cNvSpPr/>
          <p:nvPr/>
        </p:nvSpPr>
        <p:spPr>
          <a:xfrm>
            <a:off x="2808000" y="2376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18"/>
          <p:cNvSpPr/>
          <p:nvPr/>
        </p:nvSpPr>
        <p:spPr>
          <a:xfrm>
            <a:off x="4968000" y="4032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19"/>
          <p:cNvSpPr/>
          <p:nvPr/>
        </p:nvSpPr>
        <p:spPr>
          <a:xfrm>
            <a:off x="4536000" y="3600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20"/>
          <p:cNvSpPr/>
          <p:nvPr/>
        </p:nvSpPr>
        <p:spPr>
          <a:xfrm>
            <a:off x="4968000" y="2808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21"/>
          <p:cNvSpPr/>
          <p:nvPr/>
        </p:nvSpPr>
        <p:spPr>
          <a:xfrm>
            <a:off x="2880000" y="3384000"/>
            <a:ext cx="360000" cy="360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22"/>
          <p:cNvSpPr/>
          <p:nvPr/>
        </p:nvSpPr>
        <p:spPr>
          <a:xfrm>
            <a:off x="4176000" y="3096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23"/>
          <p:cNvSpPr/>
          <p:nvPr/>
        </p:nvSpPr>
        <p:spPr>
          <a:xfrm>
            <a:off x="5472000" y="3024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24"/>
          <p:cNvSpPr/>
          <p:nvPr/>
        </p:nvSpPr>
        <p:spPr>
          <a:xfrm>
            <a:off x="5400000" y="2592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25"/>
          <p:cNvSpPr/>
          <p:nvPr/>
        </p:nvSpPr>
        <p:spPr>
          <a:xfrm>
            <a:off x="6336000" y="2592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6"/>
          <p:cNvSpPr/>
          <p:nvPr/>
        </p:nvSpPr>
        <p:spPr>
          <a:xfrm>
            <a:off x="6120000" y="3312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27"/>
          <p:cNvSpPr/>
          <p:nvPr/>
        </p:nvSpPr>
        <p:spPr>
          <a:xfrm>
            <a:off x="5976000" y="2592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28"/>
          <p:cNvSpPr/>
          <p:nvPr/>
        </p:nvSpPr>
        <p:spPr>
          <a:xfrm>
            <a:off x="5256000" y="3816000"/>
            <a:ext cx="576000" cy="504000"/>
          </a:xfrm>
          <a:prstGeom prst="smileyFace">
            <a:avLst>
              <a:gd name="adj" fmla="val 9282"/>
            </a:avLst>
          </a:prstGeom>
          <a:solidFill>
            <a:srgbClr val="f04e4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" dur="indefinite" restart="never" nodeType="tmRoot">
          <p:childTnLst>
            <p:seq>
              <p:cTn id="1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egnaposto immagine 2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ln>
            <a:noFill/>
          </a:ln>
        </p:spPr>
      </p:pic>
      <p:sp>
        <p:nvSpPr>
          <p:cNvPr id="456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F931C25-25F8-43A7-B530-DB337F02EB94}" type="slidenum">
              <a:rPr b="0" lang="it-IT" sz="1200" spc="97" strike="noStrike">
                <a:solidFill>
                  <a:srgbClr val="3b3838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829440" y="4716000"/>
            <a:ext cx="3282480" cy="640440"/>
          </a:xfrm>
          <a:prstGeom prst="rect">
            <a:avLst/>
          </a:prstGeom>
          <a:noFill/>
          <a:ln w="2844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8" name="Immagine 6" descr=""/>
          <p:cNvPicPr/>
          <p:nvPr/>
        </p:nvPicPr>
        <p:blipFill>
          <a:blip r:embed="rId2"/>
          <a:stretch/>
        </p:blipFill>
        <p:spPr>
          <a:xfrm rot="648000">
            <a:off x="651960" y="834120"/>
            <a:ext cx="6919920" cy="518976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  <p:sp>
        <p:nvSpPr>
          <p:cNvPr id="459" name="CustomShape 3"/>
          <p:cNvSpPr/>
          <p:nvPr/>
        </p:nvSpPr>
        <p:spPr>
          <a:xfrm>
            <a:off x="7997400" y="3902760"/>
            <a:ext cx="4060800" cy="26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739b19"/>
                </a:solidFill>
                <a:latin typeface="Baguet Script"/>
              </a:rPr>
              <a:t>Guardare la bellezza della natura è il primo passo per purificare la mente.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it-IT" sz="2800" spc="-1" strike="noStrike">
                <a:solidFill>
                  <a:srgbClr val="739b19"/>
                </a:solidFill>
                <a:latin typeface="Baguet Script"/>
              </a:rPr>
              <a:t>Amit Ray</a:t>
            </a:r>
            <a:endParaRPr b="0" lang="it-IT" sz="2800" spc="-1" strike="noStrike">
              <a:latin typeface="Arial"/>
            </a:endParaRPr>
          </a:p>
        </p:txBody>
      </p:sp>
    </p:spTree>
  </p:cSld>
  <p:timing>
    <p:tnLst>
      <p:par>
        <p:cTn id="18" dur="indefinite" restart="never" nodeType="tmRoot">
          <p:childTnLst>
            <p:seq>
              <p:cTn id="1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276120" y="533520"/>
            <a:ext cx="3762000" cy="2228400"/>
          </a:xfrm>
          <a:prstGeom prst="rect">
            <a:avLst/>
          </a:prstGeom>
          <a:noFill/>
          <a:ln w="28440">
            <a:solidFill>
              <a:srgbClr val="476977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2800" spc="97" strike="noStrike" cap="all">
                <a:solidFill>
                  <a:srgbClr val="476977"/>
                </a:solidFill>
                <a:latin typeface="Comic Sans MS"/>
              </a:rPr>
              <a:t>DIORAMA MARINI</a:t>
            </a:r>
            <a:endParaRPr b="0" lang="it-IT" sz="2800" spc="-1" strike="noStrike">
              <a:solidFill>
                <a:srgbClr val="000000"/>
              </a:solidFill>
              <a:latin typeface="Tenorite "/>
            </a:endParaRPr>
          </a:p>
        </p:txBody>
      </p:sp>
      <p:pic>
        <p:nvPicPr>
          <p:cNvPr id="461" name="Segnaposto immagine 8" descr=""/>
          <p:cNvPicPr/>
          <p:nvPr/>
        </p:nvPicPr>
        <p:blipFill>
          <a:blip r:embed="rId1"/>
          <a:srcRect l="0" t="30182" r="0" b="30182"/>
          <a:stretch/>
        </p:blipFill>
        <p:spPr>
          <a:xfrm>
            <a:off x="276120" y="3316680"/>
            <a:ext cx="11713320" cy="3480840"/>
          </a:xfrm>
          <a:prstGeom prst="rect">
            <a:avLst/>
          </a:prstGeom>
          <a:ln w="57240">
            <a:solidFill>
              <a:srgbClr val="0070c0"/>
            </a:solidFill>
            <a:round/>
          </a:ln>
        </p:spPr>
      </p:pic>
      <p:sp>
        <p:nvSpPr>
          <p:cNvPr id="462" name="TextShape 2"/>
          <p:cNvSpPr txBox="1"/>
          <p:nvPr/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it-IT" sz="1200" spc="97" strike="noStrike">
                <a:solidFill>
                  <a:srgbClr val="808080"/>
                </a:solidFill>
                <a:latin typeface="Tenorite "/>
              </a:rPr>
              <a:t>20XX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6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1200" spc="97" strike="noStrike" cap="all">
                <a:solidFill>
                  <a:srgbClr val="808080"/>
                </a:solidFill>
                <a:latin typeface="Tenorite Bold"/>
              </a:rPr>
              <a:t>Presentazione</a:t>
            </a:r>
            <a:endParaRPr b="0" lang="it-IT" sz="1200" spc="-1" strike="noStrike">
              <a:latin typeface="Times New Roman"/>
            </a:endParaRPr>
          </a:p>
        </p:txBody>
      </p:sp>
      <p:sp>
        <p:nvSpPr>
          <p:cNvPr id="46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B163AAE-5198-4F78-958B-1945DF0F00DD}" type="slidenum">
              <a:rPr b="0" lang="it-IT" sz="1200" spc="97" strike="noStrike">
                <a:solidFill>
                  <a:srgbClr val="808080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pic>
        <p:nvPicPr>
          <p:cNvPr id="465" name="Immagine 10" descr=""/>
          <p:cNvPicPr/>
          <p:nvPr/>
        </p:nvPicPr>
        <p:blipFill>
          <a:blip r:embed="rId2"/>
          <a:stretch/>
        </p:blipFill>
        <p:spPr>
          <a:xfrm>
            <a:off x="9278640" y="866880"/>
            <a:ext cx="1714320" cy="1638000"/>
          </a:xfrm>
          <a:prstGeom prst="rect">
            <a:avLst/>
          </a:prstGeom>
          <a:ln>
            <a:noFill/>
          </a:ln>
        </p:spPr>
      </p:pic>
      <p:pic>
        <p:nvPicPr>
          <p:cNvPr id="466" name="Immagine 12" descr=""/>
          <p:cNvPicPr/>
          <p:nvPr/>
        </p:nvPicPr>
        <p:blipFill>
          <a:blip r:embed="rId3"/>
          <a:stretch/>
        </p:blipFill>
        <p:spPr>
          <a:xfrm>
            <a:off x="6994800" y="866880"/>
            <a:ext cx="1734480" cy="1638000"/>
          </a:xfrm>
          <a:prstGeom prst="rect">
            <a:avLst/>
          </a:prstGeom>
          <a:ln>
            <a:noFill/>
          </a:ln>
        </p:spPr>
      </p:pic>
      <p:pic>
        <p:nvPicPr>
          <p:cNvPr id="467" name="Immagine 14" descr=""/>
          <p:cNvPicPr/>
          <p:nvPr/>
        </p:nvPicPr>
        <p:blipFill>
          <a:blip r:embed="rId4"/>
          <a:stretch/>
        </p:blipFill>
        <p:spPr>
          <a:xfrm>
            <a:off x="4680360" y="866880"/>
            <a:ext cx="1850760" cy="163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" dur="indefinite" restart="never" nodeType="tmRoot">
          <p:childTnLst>
            <p:seq>
              <p:cTn id="2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Segnaposto immagine 33" descr=""/>
          <p:cNvPicPr/>
          <p:nvPr/>
        </p:nvPicPr>
        <p:blipFill>
          <a:blip r:embed="rId1"/>
          <a:stretch/>
        </p:blipFill>
        <p:spPr>
          <a:xfrm>
            <a:off x="0" y="0"/>
            <a:ext cx="6771960" cy="6857640"/>
          </a:xfrm>
          <a:prstGeom prst="rect">
            <a:avLst/>
          </a:prstGeom>
          <a:ln>
            <a:noFill/>
          </a:ln>
        </p:spPr>
      </p:pic>
      <p:sp>
        <p:nvSpPr>
          <p:cNvPr id="469" name="TextShape 1"/>
          <p:cNvSpPr txBox="1"/>
          <p:nvPr/>
        </p:nvSpPr>
        <p:spPr>
          <a:xfrm>
            <a:off x="9791640" y="6356520"/>
            <a:ext cx="156168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BA50877-0518-4AA0-8939-27F2DF4BB88A}" type="slidenum">
              <a:rPr b="0" lang="it-IT" sz="1200" spc="97" strike="noStrike">
                <a:solidFill>
                  <a:srgbClr val="3b3838"/>
                </a:solidFill>
                <a:latin typeface="Tenorite 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3382920" y="0"/>
            <a:ext cx="3376440" cy="6857640"/>
          </a:xfrm>
          <a:custGeom>
            <a:avLst/>
            <a:gdLst/>
            <a:ahLst/>
            <a:rect l="l" t="t" r="r" b="b"/>
            <a:pathLst>
              <a:path w="3376958" h="6858000">
                <a:moveTo>
                  <a:pt x="607" y="0"/>
                </a:moveTo>
                <a:lnTo>
                  <a:pt x="3376958" y="0"/>
                </a:lnTo>
                <a:cubicBezTo>
                  <a:pt x="3373329" y="2286000"/>
                  <a:pt x="3369701" y="4572000"/>
                  <a:pt x="3366072" y="6858000"/>
                </a:cubicBezTo>
                <a:lnTo>
                  <a:pt x="607" y="6858000"/>
                </a:lnTo>
                <a:cubicBezTo>
                  <a:pt x="474" y="5044440"/>
                  <a:pt x="342" y="3230880"/>
                  <a:pt x="209" y="1417320"/>
                </a:cubicBezTo>
                <a:cubicBezTo>
                  <a:pt x="-1127" y="1400810"/>
                  <a:pt x="1470803" y="1409700"/>
                  <a:pt x="1448009" y="1417320"/>
                </a:cubicBezTo>
                <a:cubicBezTo>
                  <a:pt x="1444199" y="1253490"/>
                  <a:pt x="1453023" y="1028700"/>
                  <a:pt x="1440389" y="822960"/>
                </a:cubicBezTo>
                <a:lnTo>
                  <a:pt x="7829" y="822960"/>
                </a:lnTo>
                <a:cubicBezTo>
                  <a:pt x="4085" y="533400"/>
                  <a:pt x="-1933" y="316230"/>
                  <a:pt x="607" y="0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1" name="Immagine 16" descr=""/>
          <p:cNvPicPr/>
          <p:nvPr/>
        </p:nvPicPr>
        <p:blipFill>
          <a:blip r:embed="rId2"/>
          <a:stretch/>
        </p:blipFill>
        <p:spPr>
          <a:xfrm rot="626400">
            <a:off x="7578000" y="755640"/>
            <a:ext cx="3508920" cy="532620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1729800" y="2918520"/>
            <a:ext cx="3741120" cy="18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ffff"/>
                </a:solidFill>
                <a:latin typeface="arial"/>
              </a:rPr>
              <a:t>C’è un libro sempre aperto per tutti gli occhi: la natura.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it-IT" sz="2400" spc="-1" strike="noStrike">
                <a:solidFill>
                  <a:srgbClr val="ffffff"/>
                </a:solidFill>
                <a:latin typeface="arial"/>
              </a:rPr>
              <a:t>Jean-Jacques Rousseau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</p:spTree>
  </p:cSld>
  <p:timing>
    <p:tnLst>
      <p:par>
        <p:cTn id="22" dur="indefinite" restart="never" nodeType="tmRoot">
          <p:childTnLst>
            <p:seq>
              <p:cTn id="2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{8DAFD554-359C-417F-8159-724F6D3AB3E2}tf16411175_win32</Template>
  <TotalTime>174</TotalTime>
  <Application>LibreOffice/6.0.1.1$Windows_X86_64 LibreOffice_project/60bfb1526849283ce2491346ed2aa51c465abfe6</Application>
  <Words>185</Words>
  <Paragraphs>47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2023-11-03T08:19:18Z</dcterms:created>
  <dc:creator>Vania Lorenzi</dc:creator>
  <dc:description/>
  <dc:language>it-IT</dc:language>
  <cp:lastModifiedBy/>
  <dcterms:modified xsi:type="dcterms:W3CDTF">2024-02-09T12:17:12Z</dcterms:modified>
  <cp:revision>5</cp:revision>
  <dc:subject/>
  <dc:title>UN BELL’AMBIENTE INIZIA DA TE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0x01010079F111ED35F8CC479449609E8A0923A6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8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</vt:i4>
  </property>
</Properties>
</file>